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4688800" cy="43891200"/>
  <p:notesSz cx="6858000" cy="9144000"/>
  <p:defaultTextStyle>
    <a:defPPr>
      <a:defRPr lang="en-US"/>
    </a:defPPr>
    <a:lvl1pPr marL="0" algn="l" defTabSz="4571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8" algn="l" defTabSz="4571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6" algn="l" defTabSz="4571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79" algn="l" defTabSz="4571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07" algn="l" defTabSz="4571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35" algn="l" defTabSz="4571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63" algn="l" defTabSz="4571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86" algn="l" defTabSz="4571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14" algn="l" defTabSz="45712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8C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7" d="100"/>
          <a:sy n="17" d="100"/>
        </p:scale>
        <p:origin x="353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1665" y="7183125"/>
            <a:ext cx="20985480" cy="15280642"/>
          </a:xfrm>
        </p:spPr>
        <p:txBody>
          <a:bodyPr anchor="b"/>
          <a:lstStyle>
            <a:lvl1pPr algn="ctr">
              <a:defRPr sz="16195"/>
            </a:lvl1pPr>
          </a:lstStyle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6105" y="23053044"/>
            <a:ext cx="18516600" cy="10596878"/>
          </a:xfrm>
        </p:spPr>
        <p:txBody>
          <a:bodyPr/>
          <a:lstStyle>
            <a:lvl1pPr marL="0" indent="0" algn="ctr">
              <a:buNone/>
              <a:defRPr sz="6480"/>
            </a:lvl1pPr>
            <a:lvl2pPr marL="1234243" indent="0" algn="ctr">
              <a:buNone/>
              <a:defRPr sz="5400"/>
            </a:lvl2pPr>
            <a:lvl3pPr marL="2468486" indent="0" algn="ctr">
              <a:buNone/>
              <a:defRPr sz="4858"/>
            </a:lvl3pPr>
            <a:lvl4pPr marL="3702730" indent="0" algn="ctr">
              <a:buNone/>
              <a:defRPr sz="4320"/>
            </a:lvl4pPr>
            <a:lvl5pPr marL="4936968" indent="0" algn="ctr">
              <a:buNone/>
              <a:defRPr sz="4320"/>
            </a:lvl5pPr>
            <a:lvl6pPr marL="6171211" indent="0" algn="ctr">
              <a:buNone/>
              <a:defRPr sz="4320"/>
            </a:lvl6pPr>
            <a:lvl7pPr marL="7405454" indent="0" algn="ctr">
              <a:buNone/>
              <a:defRPr sz="4320"/>
            </a:lvl7pPr>
            <a:lvl8pPr marL="8639698" indent="0" algn="ctr">
              <a:buNone/>
              <a:defRPr sz="4320"/>
            </a:lvl8pPr>
            <a:lvl9pPr marL="9873941" indent="0" algn="ctr">
              <a:buNone/>
              <a:defRPr sz="4320"/>
            </a:lvl9pPr>
          </a:lstStyle>
          <a:p>
            <a:r>
              <a:rPr lang="en-US" altLang="zh-HK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71732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6925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500" y="10942337"/>
            <a:ext cx="21294091" cy="18257515"/>
          </a:xfrm>
        </p:spPr>
        <p:txBody>
          <a:bodyPr anchor="b"/>
          <a:lstStyle>
            <a:lvl1pPr>
              <a:defRPr sz="16195"/>
            </a:lvl1pPr>
          </a:lstStyle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4500" y="29372575"/>
            <a:ext cx="21294091" cy="9601195"/>
          </a:xfrm>
        </p:spPr>
        <p:txBody>
          <a:bodyPr/>
          <a:lstStyle>
            <a:lvl1pPr marL="0" indent="0">
              <a:buNone/>
              <a:defRPr sz="6480">
                <a:solidFill>
                  <a:schemeClr val="tx1"/>
                </a:solidFill>
              </a:defRPr>
            </a:lvl1pPr>
            <a:lvl2pPr marL="1234243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2pPr>
            <a:lvl3pPr marL="2468486" indent="0">
              <a:buNone/>
              <a:defRPr sz="4858">
                <a:solidFill>
                  <a:schemeClr val="tx1">
                    <a:tint val="75000"/>
                  </a:schemeClr>
                </a:solidFill>
              </a:defRPr>
            </a:lvl3pPr>
            <a:lvl4pPr marL="370273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4pPr>
            <a:lvl5pPr marL="4936968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5pPr>
            <a:lvl6pPr marL="6171211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6pPr>
            <a:lvl7pPr marL="7405454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7pPr>
            <a:lvl8pPr marL="8639698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8pPr>
            <a:lvl9pPr marL="9873941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H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09573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97352" y="11684002"/>
            <a:ext cx="10492742" cy="27848563"/>
          </a:xfrm>
        </p:spPr>
        <p:txBody>
          <a:bodyPr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98706" y="11684002"/>
            <a:ext cx="10492742" cy="27848563"/>
          </a:xfrm>
        </p:spPr>
        <p:txBody>
          <a:bodyPr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80324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5" y="2336815"/>
            <a:ext cx="21294091" cy="8483602"/>
          </a:xfrm>
        </p:spPr>
        <p:txBody>
          <a:bodyPr/>
          <a:lstStyle/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0575" y="10759447"/>
            <a:ext cx="10444517" cy="5273035"/>
          </a:xfrm>
        </p:spPr>
        <p:txBody>
          <a:bodyPr anchor="b"/>
          <a:lstStyle>
            <a:lvl1pPr marL="0" indent="0">
              <a:buNone/>
              <a:defRPr sz="6480" b="1"/>
            </a:lvl1pPr>
            <a:lvl2pPr marL="1234243" indent="0">
              <a:buNone/>
              <a:defRPr sz="5400" b="1"/>
            </a:lvl2pPr>
            <a:lvl3pPr marL="2468486" indent="0">
              <a:buNone/>
              <a:defRPr sz="4858" b="1"/>
            </a:lvl3pPr>
            <a:lvl4pPr marL="3702730" indent="0">
              <a:buNone/>
              <a:defRPr sz="4320" b="1"/>
            </a:lvl4pPr>
            <a:lvl5pPr marL="4936968" indent="0">
              <a:buNone/>
              <a:defRPr sz="4320" b="1"/>
            </a:lvl5pPr>
            <a:lvl6pPr marL="6171211" indent="0">
              <a:buNone/>
              <a:defRPr sz="4320" b="1"/>
            </a:lvl6pPr>
            <a:lvl7pPr marL="7405454" indent="0">
              <a:buNone/>
              <a:defRPr sz="4320" b="1"/>
            </a:lvl7pPr>
            <a:lvl8pPr marL="8639698" indent="0">
              <a:buNone/>
              <a:defRPr sz="4320" b="1"/>
            </a:lvl8pPr>
            <a:lvl9pPr marL="9873941" indent="0">
              <a:buNone/>
              <a:defRPr sz="4320" b="1"/>
            </a:lvl9pPr>
          </a:lstStyle>
          <a:p>
            <a:pPr lvl="0"/>
            <a:r>
              <a:rPr lang="en-US" altLang="zh-HK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00575" y="16032480"/>
            <a:ext cx="10444517" cy="23581363"/>
          </a:xfrm>
        </p:spPr>
        <p:txBody>
          <a:bodyPr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498706" y="10759447"/>
            <a:ext cx="10495958" cy="5273035"/>
          </a:xfrm>
        </p:spPr>
        <p:txBody>
          <a:bodyPr anchor="b"/>
          <a:lstStyle>
            <a:lvl1pPr marL="0" indent="0">
              <a:buNone/>
              <a:defRPr sz="6480" b="1"/>
            </a:lvl1pPr>
            <a:lvl2pPr marL="1234243" indent="0">
              <a:buNone/>
              <a:defRPr sz="5400" b="1"/>
            </a:lvl2pPr>
            <a:lvl3pPr marL="2468486" indent="0">
              <a:buNone/>
              <a:defRPr sz="4858" b="1"/>
            </a:lvl3pPr>
            <a:lvl4pPr marL="3702730" indent="0">
              <a:buNone/>
              <a:defRPr sz="4320" b="1"/>
            </a:lvl4pPr>
            <a:lvl5pPr marL="4936968" indent="0">
              <a:buNone/>
              <a:defRPr sz="4320" b="1"/>
            </a:lvl5pPr>
            <a:lvl6pPr marL="6171211" indent="0">
              <a:buNone/>
              <a:defRPr sz="4320" b="1"/>
            </a:lvl6pPr>
            <a:lvl7pPr marL="7405454" indent="0">
              <a:buNone/>
              <a:defRPr sz="4320" b="1"/>
            </a:lvl7pPr>
            <a:lvl8pPr marL="8639698" indent="0">
              <a:buNone/>
              <a:defRPr sz="4320" b="1"/>
            </a:lvl8pPr>
            <a:lvl9pPr marL="9873941" indent="0">
              <a:buNone/>
              <a:defRPr sz="4320" b="1"/>
            </a:lvl9pPr>
          </a:lstStyle>
          <a:p>
            <a:pPr lvl="0"/>
            <a:r>
              <a:rPr lang="en-US" altLang="zh-HK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498706" y="16032480"/>
            <a:ext cx="10495958" cy="23581363"/>
          </a:xfrm>
        </p:spPr>
        <p:txBody>
          <a:bodyPr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39206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1158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3341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5" y="2926080"/>
            <a:ext cx="7962782" cy="10241280"/>
          </a:xfrm>
        </p:spPr>
        <p:txBody>
          <a:bodyPr anchor="b"/>
          <a:lstStyle>
            <a:lvl1pPr>
              <a:defRPr sz="8640"/>
            </a:lvl1pPr>
          </a:lstStyle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95961" y="6319533"/>
            <a:ext cx="12498706" cy="31191202"/>
          </a:xfrm>
        </p:spPr>
        <p:txBody>
          <a:bodyPr/>
          <a:lstStyle>
            <a:lvl1pPr>
              <a:defRPr sz="8640"/>
            </a:lvl1pPr>
            <a:lvl2pPr>
              <a:defRPr sz="7560"/>
            </a:lvl2pPr>
            <a:lvl3pPr>
              <a:defRPr sz="648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0575" y="13167362"/>
            <a:ext cx="7962782" cy="24394162"/>
          </a:xfrm>
        </p:spPr>
        <p:txBody>
          <a:bodyPr/>
          <a:lstStyle>
            <a:lvl1pPr marL="0" indent="0">
              <a:buNone/>
              <a:defRPr sz="4320"/>
            </a:lvl1pPr>
            <a:lvl2pPr marL="1234243" indent="0">
              <a:buNone/>
              <a:defRPr sz="3778"/>
            </a:lvl2pPr>
            <a:lvl3pPr marL="2468486" indent="0">
              <a:buNone/>
              <a:defRPr sz="3240"/>
            </a:lvl3pPr>
            <a:lvl4pPr marL="3702730" indent="0">
              <a:buNone/>
              <a:defRPr sz="2698"/>
            </a:lvl4pPr>
            <a:lvl5pPr marL="4936968" indent="0">
              <a:buNone/>
              <a:defRPr sz="2698"/>
            </a:lvl5pPr>
            <a:lvl6pPr marL="6171211" indent="0">
              <a:buNone/>
              <a:defRPr sz="2698"/>
            </a:lvl6pPr>
            <a:lvl7pPr marL="7405454" indent="0">
              <a:buNone/>
              <a:defRPr sz="2698"/>
            </a:lvl7pPr>
            <a:lvl8pPr marL="8639698" indent="0">
              <a:buNone/>
              <a:defRPr sz="2698"/>
            </a:lvl8pPr>
            <a:lvl9pPr marL="9873941" indent="0">
              <a:buNone/>
              <a:defRPr sz="2698"/>
            </a:lvl9pPr>
          </a:lstStyle>
          <a:p>
            <a:pPr lvl="0"/>
            <a:r>
              <a:rPr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95918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575" y="2926080"/>
            <a:ext cx="7962782" cy="10241280"/>
          </a:xfrm>
        </p:spPr>
        <p:txBody>
          <a:bodyPr anchor="b"/>
          <a:lstStyle>
            <a:lvl1pPr>
              <a:defRPr sz="8640"/>
            </a:lvl1pPr>
          </a:lstStyle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95961" y="6319533"/>
            <a:ext cx="12498706" cy="31191202"/>
          </a:xfrm>
        </p:spPr>
        <p:txBody>
          <a:bodyPr anchor="t"/>
          <a:lstStyle>
            <a:lvl1pPr marL="0" indent="0">
              <a:buNone/>
              <a:defRPr sz="8640"/>
            </a:lvl1pPr>
            <a:lvl2pPr marL="1234243" indent="0">
              <a:buNone/>
              <a:defRPr sz="7560"/>
            </a:lvl2pPr>
            <a:lvl3pPr marL="2468486" indent="0">
              <a:buNone/>
              <a:defRPr sz="6480"/>
            </a:lvl3pPr>
            <a:lvl4pPr marL="3702730" indent="0">
              <a:buNone/>
              <a:defRPr sz="5400"/>
            </a:lvl4pPr>
            <a:lvl5pPr marL="4936968" indent="0">
              <a:buNone/>
              <a:defRPr sz="5400"/>
            </a:lvl5pPr>
            <a:lvl6pPr marL="6171211" indent="0">
              <a:buNone/>
              <a:defRPr sz="5400"/>
            </a:lvl6pPr>
            <a:lvl7pPr marL="7405454" indent="0">
              <a:buNone/>
              <a:defRPr sz="5400"/>
            </a:lvl7pPr>
            <a:lvl8pPr marL="8639698" indent="0">
              <a:buNone/>
              <a:defRPr sz="5400"/>
            </a:lvl8pPr>
            <a:lvl9pPr marL="9873941" indent="0">
              <a:buNone/>
              <a:defRPr sz="5400"/>
            </a:lvl9pPr>
          </a:lstStyle>
          <a:p>
            <a:r>
              <a:rPr lang="en-US" altLang="zh-HK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00575" y="13167362"/>
            <a:ext cx="7962782" cy="24394162"/>
          </a:xfrm>
        </p:spPr>
        <p:txBody>
          <a:bodyPr/>
          <a:lstStyle>
            <a:lvl1pPr marL="0" indent="0">
              <a:buNone/>
              <a:defRPr sz="4320"/>
            </a:lvl1pPr>
            <a:lvl2pPr marL="1234243" indent="0">
              <a:buNone/>
              <a:defRPr sz="3778"/>
            </a:lvl2pPr>
            <a:lvl3pPr marL="2468486" indent="0">
              <a:buNone/>
              <a:defRPr sz="3240"/>
            </a:lvl3pPr>
            <a:lvl4pPr marL="3702730" indent="0">
              <a:buNone/>
              <a:defRPr sz="2698"/>
            </a:lvl4pPr>
            <a:lvl5pPr marL="4936968" indent="0">
              <a:buNone/>
              <a:defRPr sz="2698"/>
            </a:lvl5pPr>
            <a:lvl6pPr marL="6171211" indent="0">
              <a:buNone/>
              <a:defRPr sz="2698"/>
            </a:lvl6pPr>
            <a:lvl7pPr marL="7405454" indent="0">
              <a:buNone/>
              <a:defRPr sz="2698"/>
            </a:lvl7pPr>
            <a:lvl8pPr marL="8639698" indent="0">
              <a:buNone/>
              <a:defRPr sz="2698"/>
            </a:lvl8pPr>
            <a:lvl9pPr marL="9873941" indent="0">
              <a:buNone/>
              <a:defRPr sz="2698"/>
            </a:lvl9pPr>
          </a:lstStyle>
          <a:p>
            <a:pPr lvl="0"/>
            <a:r>
              <a:rPr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83204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40814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67929" y="2336805"/>
            <a:ext cx="5323522" cy="37195762"/>
          </a:xfrm>
        </p:spPr>
        <p:txBody>
          <a:bodyPr vert="eaVert"/>
          <a:lstStyle/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97357" y="2336805"/>
            <a:ext cx="15661958" cy="37195762"/>
          </a:xfrm>
        </p:spPr>
        <p:txBody>
          <a:bodyPr vert="eaVert"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35047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97359" y="2336815"/>
            <a:ext cx="21294091" cy="8483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HK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7359" y="11684002"/>
            <a:ext cx="21294091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97352" y="40680655"/>
            <a:ext cx="5554982" cy="23367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D5C68-0805-448E-9A54-A3ED26BD663D}" type="datetimeFigureOut">
              <a:rPr lang="zh-HK" altLang="en-US" smtClean="0"/>
              <a:t>1/9/2026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78170" y="40680655"/>
            <a:ext cx="8332469" cy="23367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36466" y="40680655"/>
            <a:ext cx="5554982" cy="23367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602C7-0430-4D98-A3D7-7BEC5D1FD710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5265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468486" rtl="0" eaLnBrk="1" latinLnBrk="0" hangingPunct="1">
        <a:lnSpc>
          <a:spcPct val="90000"/>
        </a:lnSpc>
        <a:spcBef>
          <a:spcPct val="0"/>
        </a:spcBef>
        <a:buNone/>
        <a:defRPr sz="118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7122" indent="-617122" algn="l" defTabSz="2468486" rtl="0" eaLnBrk="1" latinLnBrk="0" hangingPunct="1">
        <a:lnSpc>
          <a:spcPct val="90000"/>
        </a:lnSpc>
        <a:spcBef>
          <a:spcPts val="2698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851365" indent="-617122" algn="l" defTabSz="2468486" rtl="0" eaLnBrk="1" latinLnBrk="0" hangingPunct="1">
        <a:lnSpc>
          <a:spcPct val="90000"/>
        </a:lnSpc>
        <a:spcBef>
          <a:spcPts val="1349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085608" indent="-617122" algn="l" defTabSz="2468486" rtl="0" eaLnBrk="1" latinLnBrk="0" hangingPunct="1">
        <a:lnSpc>
          <a:spcPct val="90000"/>
        </a:lnSpc>
        <a:spcBef>
          <a:spcPts val="1349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4319846" indent="-617122" algn="l" defTabSz="2468486" rtl="0" eaLnBrk="1" latinLnBrk="0" hangingPunct="1">
        <a:lnSpc>
          <a:spcPct val="90000"/>
        </a:lnSpc>
        <a:spcBef>
          <a:spcPts val="1349"/>
        </a:spcBef>
        <a:buFont typeface="Arial" panose="020B0604020202020204" pitchFamily="34" charset="0"/>
        <a:buChar char="•"/>
        <a:defRPr sz="4858" kern="1200">
          <a:solidFill>
            <a:schemeClr val="tx1"/>
          </a:solidFill>
          <a:latin typeface="+mn-lt"/>
          <a:ea typeface="+mn-ea"/>
          <a:cs typeface="+mn-cs"/>
        </a:defRPr>
      </a:lvl4pPr>
      <a:lvl5pPr marL="5554090" indent="-617122" algn="l" defTabSz="2468486" rtl="0" eaLnBrk="1" latinLnBrk="0" hangingPunct="1">
        <a:lnSpc>
          <a:spcPct val="90000"/>
        </a:lnSpc>
        <a:spcBef>
          <a:spcPts val="1349"/>
        </a:spcBef>
        <a:buFont typeface="Arial" panose="020B0604020202020204" pitchFamily="34" charset="0"/>
        <a:buChar char="•"/>
        <a:defRPr sz="4858" kern="1200">
          <a:solidFill>
            <a:schemeClr val="tx1"/>
          </a:solidFill>
          <a:latin typeface="+mn-lt"/>
          <a:ea typeface="+mn-ea"/>
          <a:cs typeface="+mn-cs"/>
        </a:defRPr>
      </a:lvl5pPr>
      <a:lvl6pPr marL="6788333" indent="-617122" algn="l" defTabSz="2468486" rtl="0" eaLnBrk="1" latinLnBrk="0" hangingPunct="1">
        <a:lnSpc>
          <a:spcPct val="90000"/>
        </a:lnSpc>
        <a:spcBef>
          <a:spcPts val="1349"/>
        </a:spcBef>
        <a:buFont typeface="Arial" panose="020B0604020202020204" pitchFamily="34" charset="0"/>
        <a:buChar char="•"/>
        <a:defRPr sz="4858" kern="1200">
          <a:solidFill>
            <a:schemeClr val="tx1"/>
          </a:solidFill>
          <a:latin typeface="+mn-lt"/>
          <a:ea typeface="+mn-ea"/>
          <a:cs typeface="+mn-cs"/>
        </a:defRPr>
      </a:lvl6pPr>
      <a:lvl7pPr marL="8022576" indent="-617122" algn="l" defTabSz="2468486" rtl="0" eaLnBrk="1" latinLnBrk="0" hangingPunct="1">
        <a:lnSpc>
          <a:spcPct val="90000"/>
        </a:lnSpc>
        <a:spcBef>
          <a:spcPts val="1349"/>
        </a:spcBef>
        <a:buFont typeface="Arial" panose="020B0604020202020204" pitchFamily="34" charset="0"/>
        <a:buChar char="•"/>
        <a:defRPr sz="4858" kern="1200">
          <a:solidFill>
            <a:schemeClr val="tx1"/>
          </a:solidFill>
          <a:latin typeface="+mn-lt"/>
          <a:ea typeface="+mn-ea"/>
          <a:cs typeface="+mn-cs"/>
        </a:defRPr>
      </a:lvl7pPr>
      <a:lvl8pPr marL="9256819" indent="-617122" algn="l" defTabSz="2468486" rtl="0" eaLnBrk="1" latinLnBrk="0" hangingPunct="1">
        <a:lnSpc>
          <a:spcPct val="90000"/>
        </a:lnSpc>
        <a:spcBef>
          <a:spcPts val="1349"/>
        </a:spcBef>
        <a:buFont typeface="Arial" panose="020B0604020202020204" pitchFamily="34" charset="0"/>
        <a:buChar char="•"/>
        <a:defRPr sz="4858" kern="1200">
          <a:solidFill>
            <a:schemeClr val="tx1"/>
          </a:solidFill>
          <a:latin typeface="+mn-lt"/>
          <a:ea typeface="+mn-ea"/>
          <a:cs typeface="+mn-cs"/>
        </a:defRPr>
      </a:lvl8pPr>
      <a:lvl9pPr marL="10491062" indent="-617122" algn="l" defTabSz="2468486" rtl="0" eaLnBrk="1" latinLnBrk="0" hangingPunct="1">
        <a:lnSpc>
          <a:spcPct val="90000"/>
        </a:lnSpc>
        <a:spcBef>
          <a:spcPts val="1349"/>
        </a:spcBef>
        <a:buFont typeface="Arial" panose="020B0604020202020204" pitchFamily="34" charset="0"/>
        <a:buChar char="•"/>
        <a:defRPr sz="48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68486" rtl="0" eaLnBrk="1" latinLnBrk="0" hangingPunct="1">
        <a:defRPr sz="4858" kern="1200">
          <a:solidFill>
            <a:schemeClr val="tx1"/>
          </a:solidFill>
          <a:latin typeface="+mn-lt"/>
          <a:ea typeface="+mn-ea"/>
          <a:cs typeface="+mn-cs"/>
        </a:defRPr>
      </a:lvl1pPr>
      <a:lvl2pPr marL="1234243" algn="l" defTabSz="2468486" rtl="0" eaLnBrk="1" latinLnBrk="0" hangingPunct="1">
        <a:defRPr sz="4858" kern="1200">
          <a:solidFill>
            <a:schemeClr val="tx1"/>
          </a:solidFill>
          <a:latin typeface="+mn-lt"/>
          <a:ea typeface="+mn-ea"/>
          <a:cs typeface="+mn-cs"/>
        </a:defRPr>
      </a:lvl2pPr>
      <a:lvl3pPr marL="2468486" algn="l" defTabSz="2468486" rtl="0" eaLnBrk="1" latinLnBrk="0" hangingPunct="1">
        <a:defRPr sz="4858" kern="1200">
          <a:solidFill>
            <a:schemeClr val="tx1"/>
          </a:solidFill>
          <a:latin typeface="+mn-lt"/>
          <a:ea typeface="+mn-ea"/>
          <a:cs typeface="+mn-cs"/>
        </a:defRPr>
      </a:lvl3pPr>
      <a:lvl4pPr marL="3702730" algn="l" defTabSz="2468486" rtl="0" eaLnBrk="1" latinLnBrk="0" hangingPunct="1">
        <a:defRPr sz="4858" kern="1200">
          <a:solidFill>
            <a:schemeClr val="tx1"/>
          </a:solidFill>
          <a:latin typeface="+mn-lt"/>
          <a:ea typeface="+mn-ea"/>
          <a:cs typeface="+mn-cs"/>
        </a:defRPr>
      </a:lvl4pPr>
      <a:lvl5pPr marL="4936968" algn="l" defTabSz="2468486" rtl="0" eaLnBrk="1" latinLnBrk="0" hangingPunct="1">
        <a:defRPr sz="4858" kern="1200">
          <a:solidFill>
            <a:schemeClr val="tx1"/>
          </a:solidFill>
          <a:latin typeface="+mn-lt"/>
          <a:ea typeface="+mn-ea"/>
          <a:cs typeface="+mn-cs"/>
        </a:defRPr>
      </a:lvl5pPr>
      <a:lvl6pPr marL="6171211" algn="l" defTabSz="2468486" rtl="0" eaLnBrk="1" latinLnBrk="0" hangingPunct="1">
        <a:defRPr sz="4858" kern="1200">
          <a:solidFill>
            <a:schemeClr val="tx1"/>
          </a:solidFill>
          <a:latin typeface="+mn-lt"/>
          <a:ea typeface="+mn-ea"/>
          <a:cs typeface="+mn-cs"/>
        </a:defRPr>
      </a:lvl6pPr>
      <a:lvl7pPr marL="7405454" algn="l" defTabSz="2468486" rtl="0" eaLnBrk="1" latinLnBrk="0" hangingPunct="1">
        <a:defRPr sz="4858" kern="1200">
          <a:solidFill>
            <a:schemeClr val="tx1"/>
          </a:solidFill>
          <a:latin typeface="+mn-lt"/>
          <a:ea typeface="+mn-ea"/>
          <a:cs typeface="+mn-cs"/>
        </a:defRPr>
      </a:lvl7pPr>
      <a:lvl8pPr marL="8639698" algn="l" defTabSz="2468486" rtl="0" eaLnBrk="1" latinLnBrk="0" hangingPunct="1">
        <a:defRPr sz="4858" kern="1200">
          <a:solidFill>
            <a:schemeClr val="tx1"/>
          </a:solidFill>
          <a:latin typeface="+mn-lt"/>
          <a:ea typeface="+mn-ea"/>
          <a:cs typeface="+mn-cs"/>
        </a:defRPr>
      </a:lvl8pPr>
      <a:lvl9pPr marL="9873941" algn="l" defTabSz="2468486" rtl="0" eaLnBrk="1" latinLnBrk="0" hangingPunct="1">
        <a:defRPr sz="48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7AFA1C6-F535-239B-3BD3-DE04A15F245C}"/>
              </a:ext>
            </a:extLst>
          </p:cNvPr>
          <p:cNvGrpSpPr>
            <a:grpSpLocks/>
          </p:cNvGrpSpPr>
          <p:nvPr/>
        </p:nvGrpSpPr>
        <p:grpSpPr bwMode="auto">
          <a:xfrm>
            <a:off x="259270" y="5433857"/>
            <a:ext cx="24124988" cy="4798440"/>
            <a:chOff x="1232416" y="7313268"/>
            <a:chExt cx="12135376" cy="12306372"/>
          </a:xfrm>
        </p:grpSpPr>
        <p:sp>
          <p:nvSpPr>
            <p:cNvPr id="5" name="Rectangle 2">
              <a:extLst>
                <a:ext uri="{FF2B5EF4-FFF2-40B4-BE49-F238E27FC236}">
                  <a16:creationId xmlns:a16="http://schemas.microsoft.com/office/drawing/2014/main" id="{BA6B03DD-185A-9456-E1FA-46A6F1962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2417" y="7313268"/>
              <a:ext cx="12135375" cy="12306372"/>
            </a:xfrm>
            <a:prstGeom prst="rect">
              <a:avLst/>
            </a:prstGeom>
            <a:solidFill>
              <a:schemeClr val="bg1"/>
            </a:solidFill>
            <a:ln w="57150" algn="ctr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HK" sz="2539" noProof="0" dirty="0">
                <a:solidFill>
                  <a:schemeClr val="accent1"/>
                </a:solidFill>
              </a:endParaRPr>
            </a:p>
          </p:txBody>
        </p:sp>
        <p:sp>
          <p:nvSpPr>
            <p:cNvPr id="6" name="Rectangle 31">
              <a:extLst>
                <a:ext uri="{FF2B5EF4-FFF2-40B4-BE49-F238E27FC236}">
                  <a16:creationId xmlns:a16="http://schemas.microsoft.com/office/drawing/2014/main" id="{67D3F82F-6FB5-7FE3-9AB1-D9E3B07D6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2416" y="7313268"/>
              <a:ext cx="12135375" cy="3481376"/>
            </a:xfrm>
            <a:prstGeom prst="rect">
              <a:avLst/>
            </a:prstGeom>
            <a:noFill/>
            <a:ln w="57150" algn="ctr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HK" sz="5486" b="1" noProof="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Background / Objectives</a:t>
              </a:r>
            </a:p>
          </p:txBody>
        </p:sp>
      </p:grpSp>
      <p:sp>
        <p:nvSpPr>
          <p:cNvPr id="7" name="Rectangle 43">
            <a:extLst>
              <a:ext uri="{FF2B5EF4-FFF2-40B4-BE49-F238E27FC236}">
                <a16:creationId xmlns:a16="http://schemas.microsoft.com/office/drawing/2014/main" id="{080D82EC-C0BC-BD78-E285-CF1CFD9AB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6568" y="10547683"/>
            <a:ext cx="12841263" cy="27777862"/>
          </a:xfrm>
          <a:prstGeom prst="rect">
            <a:avLst/>
          </a:prstGeom>
          <a:solidFill>
            <a:schemeClr val="bg1"/>
          </a:solidFill>
          <a:ln w="57150" algn="ctr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lIns="92894" tIns="46445" rIns="92894" bIns="46445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HK" sz="2539" noProof="0" dirty="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FC2700C-C72F-A747-180F-8B07DDEA0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849" y="955105"/>
            <a:ext cx="15520085" cy="120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894" tIns="46445" rIns="92894" bIns="4644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HK" sz="7200" b="1" noProof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Title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B74A756C-1DAC-5EC4-2927-D594F77F5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3028" y="2474141"/>
            <a:ext cx="15877310" cy="92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894" tIns="46445" rIns="92894" bIns="4644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HK" sz="5400" noProof="0" dirty="0">
                <a:latin typeface="Arial" panose="020B0604020202020204" pitchFamily="34" charset="0"/>
                <a:cs typeface="Arial" panose="020B0604020202020204" pitchFamily="34" charset="0"/>
              </a:rPr>
              <a:t>Your name, co-author 1 name, co-author 2 name</a:t>
            </a:r>
          </a:p>
        </p:txBody>
      </p:sp>
      <p:sp>
        <p:nvSpPr>
          <p:cNvPr id="10" name="TextBox 51">
            <a:extLst>
              <a:ext uri="{FF2B5EF4-FFF2-40B4-BE49-F238E27FC236}">
                <a16:creationId xmlns:a16="http://schemas.microsoft.com/office/drawing/2014/main" id="{470EECE2-5757-990A-3D60-E4A559C9B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861" y="3335508"/>
            <a:ext cx="14223077" cy="832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894" tIns="46445" rIns="92894" bIns="4644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HK" sz="4800" noProof="0" dirty="0">
                <a:latin typeface="Arial" panose="020B0604020202020204" pitchFamily="34" charset="0"/>
                <a:cs typeface="Arial" panose="020B0604020202020204" pitchFamily="34" charset="0"/>
              </a:rPr>
              <a:t>Department, Organisation</a:t>
            </a:r>
          </a:p>
        </p:txBody>
      </p:sp>
      <p:grpSp>
        <p:nvGrpSpPr>
          <p:cNvPr id="11" name="Group 17">
            <a:extLst>
              <a:ext uri="{FF2B5EF4-FFF2-40B4-BE49-F238E27FC236}">
                <a16:creationId xmlns:a16="http://schemas.microsoft.com/office/drawing/2014/main" id="{615C7BE5-8A34-C62D-C794-4E49CFFA6A99}"/>
              </a:ext>
            </a:extLst>
          </p:cNvPr>
          <p:cNvGrpSpPr>
            <a:grpSpLocks/>
          </p:cNvGrpSpPr>
          <p:nvPr/>
        </p:nvGrpSpPr>
        <p:grpSpPr bwMode="auto">
          <a:xfrm>
            <a:off x="229505" y="10547683"/>
            <a:ext cx="11201390" cy="15480015"/>
            <a:chOff x="1233094" y="16331635"/>
            <a:chExt cx="13296869" cy="13126496"/>
          </a:xfrm>
        </p:grpSpPr>
        <p:grpSp>
          <p:nvGrpSpPr>
            <p:cNvPr id="12" name="Group 33">
              <a:extLst>
                <a:ext uri="{FF2B5EF4-FFF2-40B4-BE49-F238E27FC236}">
                  <a16:creationId xmlns:a16="http://schemas.microsoft.com/office/drawing/2014/main" id="{881BA9F6-4358-C350-D78E-1C460CC540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33094" y="16331635"/>
              <a:ext cx="13296869" cy="13126496"/>
              <a:chOff x="1057823" y="8886104"/>
              <a:chExt cx="12386400" cy="13126496"/>
            </a:xfrm>
          </p:grpSpPr>
          <p:sp>
            <p:nvSpPr>
              <p:cNvPr id="14" name="Rectangle 34">
                <a:extLst>
                  <a:ext uri="{FF2B5EF4-FFF2-40B4-BE49-F238E27FC236}">
                    <a16:creationId xmlns:a16="http://schemas.microsoft.com/office/drawing/2014/main" id="{5A860FE1-38AD-FAA7-1FAC-FD5673BC4B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7823" y="10147123"/>
                <a:ext cx="12386400" cy="11865477"/>
              </a:xfrm>
              <a:prstGeom prst="rect">
                <a:avLst/>
              </a:prstGeom>
              <a:solidFill>
                <a:schemeClr val="bg1"/>
              </a:solidFill>
              <a:ln w="57150" algn="ctr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defRPr/>
                </a:pPr>
                <a:endParaRPr lang="en-HK" sz="2539" noProof="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5" name="Rectangle 35">
                <a:extLst>
                  <a:ext uri="{FF2B5EF4-FFF2-40B4-BE49-F238E27FC236}">
                    <a16:creationId xmlns:a16="http://schemas.microsoft.com/office/drawing/2014/main" id="{27764501-D04B-C463-4C85-75F5D2808E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7823" y="8886104"/>
                <a:ext cx="12386400" cy="1261019"/>
              </a:xfrm>
              <a:prstGeom prst="rect">
                <a:avLst/>
              </a:prstGeom>
              <a:noFill/>
              <a:ln w="57150" algn="ctr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HK" sz="2539" noProof="0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825C20C5-DA9E-D4FC-1EA4-D476B0BF1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7293" y="16559694"/>
              <a:ext cx="8692173" cy="794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/>
              <a:r>
                <a:rPr lang="en-HK" sz="5486" b="1" noProof="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Methodology</a:t>
              </a:r>
            </a:p>
          </p:txBody>
        </p:sp>
      </p:grpSp>
      <p:grpSp>
        <p:nvGrpSpPr>
          <p:cNvPr id="16" name="Group 21">
            <a:extLst>
              <a:ext uri="{FF2B5EF4-FFF2-40B4-BE49-F238E27FC236}">
                <a16:creationId xmlns:a16="http://schemas.microsoft.com/office/drawing/2014/main" id="{D8614CA2-6453-EE05-BA88-061F7BC86E00}"/>
              </a:ext>
            </a:extLst>
          </p:cNvPr>
          <p:cNvGrpSpPr>
            <a:grpSpLocks/>
          </p:cNvGrpSpPr>
          <p:nvPr/>
        </p:nvGrpSpPr>
        <p:grpSpPr bwMode="auto">
          <a:xfrm>
            <a:off x="229504" y="41504614"/>
            <a:ext cx="24168327" cy="2174770"/>
            <a:chOff x="1234150" y="39349832"/>
            <a:chExt cx="13506624" cy="3066164"/>
          </a:xfrm>
        </p:grpSpPr>
        <p:sp>
          <p:nvSpPr>
            <p:cNvPr id="17" name="Rectangle 107">
              <a:extLst>
                <a:ext uri="{FF2B5EF4-FFF2-40B4-BE49-F238E27FC236}">
                  <a16:creationId xmlns:a16="http://schemas.microsoft.com/office/drawing/2014/main" id="{FFE65FFE-5AB3-8080-5FAB-ED020D6A4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4150" y="39349832"/>
              <a:ext cx="13506624" cy="3066164"/>
            </a:xfrm>
            <a:prstGeom prst="rect">
              <a:avLst/>
            </a:prstGeom>
            <a:solidFill>
              <a:schemeClr val="bg1"/>
            </a:solidFill>
            <a:ln w="57150" algn="ctr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HK" sz="2539" noProof="0" dirty="0"/>
            </a:p>
          </p:txBody>
        </p:sp>
        <p:sp>
          <p:nvSpPr>
            <p:cNvPr id="18" name="Text Box 627">
              <a:extLst>
                <a:ext uri="{FF2B5EF4-FFF2-40B4-BE49-F238E27FC236}">
                  <a16:creationId xmlns:a16="http://schemas.microsoft.com/office/drawing/2014/main" id="{53C7B48C-D0F0-CAA7-65B7-A3E3A2871A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9814" y="39587667"/>
              <a:ext cx="13062445" cy="675911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HK" sz="2438" noProof="0" dirty="0">
                  <a:latin typeface="Arial" panose="020B0604020202020204" pitchFamily="34" charset="0"/>
                  <a:cs typeface="Arial" panose="020B0604020202020204" pitchFamily="34" charset="0"/>
                </a:rPr>
                <a:t>Acknowledgement: Use this box to acknowledge your partners and sponsors</a:t>
              </a:r>
              <a:r>
                <a:rPr lang="en-HK" sz="2438" noProof="0" dirty="0">
                  <a:solidFill>
                    <a:srgbClr val="00AEE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 </a:t>
              </a:r>
            </a:p>
          </p:txBody>
        </p:sp>
      </p:grpSp>
      <p:grpSp>
        <p:nvGrpSpPr>
          <p:cNvPr id="19" name="Group 110">
            <a:extLst>
              <a:ext uri="{FF2B5EF4-FFF2-40B4-BE49-F238E27FC236}">
                <a16:creationId xmlns:a16="http://schemas.microsoft.com/office/drawing/2014/main" id="{785CC08A-E9BF-5CAF-6529-71D23838C6CA}"/>
              </a:ext>
            </a:extLst>
          </p:cNvPr>
          <p:cNvGrpSpPr>
            <a:grpSpLocks/>
          </p:cNvGrpSpPr>
          <p:nvPr/>
        </p:nvGrpSpPr>
        <p:grpSpPr bwMode="auto">
          <a:xfrm>
            <a:off x="229504" y="38563915"/>
            <a:ext cx="24168328" cy="2793768"/>
            <a:chOff x="1290515" y="39465909"/>
            <a:chExt cx="13062222" cy="2671481"/>
          </a:xfrm>
        </p:grpSpPr>
        <p:sp>
          <p:nvSpPr>
            <p:cNvPr id="20" name="Rectangle 111">
              <a:extLst>
                <a:ext uri="{FF2B5EF4-FFF2-40B4-BE49-F238E27FC236}">
                  <a16:creationId xmlns:a16="http://schemas.microsoft.com/office/drawing/2014/main" id="{856163E1-017C-BC88-7F5A-227980493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515" y="39465909"/>
              <a:ext cx="13062222" cy="2671481"/>
            </a:xfrm>
            <a:prstGeom prst="rect">
              <a:avLst/>
            </a:prstGeom>
            <a:solidFill>
              <a:schemeClr val="bg1"/>
            </a:solidFill>
            <a:ln w="57150" algn="ctr">
              <a:solidFill>
                <a:schemeClr val="accent1"/>
              </a:solidFill>
              <a:round/>
              <a:headEnd type="none" w="sm" len="sm"/>
              <a:tailEnd type="none" w="sm" len="sm"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HK" sz="2539" noProof="0" dirty="0"/>
            </a:p>
          </p:txBody>
        </p:sp>
        <p:sp>
          <p:nvSpPr>
            <p:cNvPr id="21" name="Text Box 627">
              <a:extLst>
                <a:ext uri="{FF2B5EF4-FFF2-40B4-BE49-F238E27FC236}">
                  <a16:creationId xmlns:a16="http://schemas.microsoft.com/office/drawing/2014/main" id="{5AC1A9E5-6D9E-A0FE-C2D7-96F6DD6897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5258" y="39679942"/>
              <a:ext cx="12093024" cy="450947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en-HK" sz="2438" noProof="0" dirty="0">
                  <a:latin typeface="Arial" panose="020B0604020202020204" pitchFamily="34" charset="0"/>
                  <a:cs typeface="Arial" panose="020B0604020202020204" pitchFamily="34" charset="0"/>
                </a:rPr>
                <a:t>References: List your references here.</a:t>
              </a:r>
              <a:endParaRPr lang="en-HK" sz="2438" noProof="0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7">
            <a:extLst>
              <a:ext uri="{FF2B5EF4-FFF2-40B4-BE49-F238E27FC236}">
                <a16:creationId xmlns:a16="http://schemas.microsoft.com/office/drawing/2014/main" id="{336E37E3-1268-87A0-0142-88A60D5FCF20}"/>
              </a:ext>
            </a:extLst>
          </p:cNvPr>
          <p:cNvGrpSpPr>
            <a:grpSpLocks/>
          </p:cNvGrpSpPr>
          <p:nvPr/>
        </p:nvGrpSpPr>
        <p:grpSpPr bwMode="auto">
          <a:xfrm>
            <a:off x="229503" y="26293044"/>
            <a:ext cx="11201390" cy="12032501"/>
            <a:chOff x="1244817" y="25394823"/>
            <a:chExt cx="13260705" cy="14011795"/>
          </a:xfrm>
        </p:grpSpPr>
        <p:grpSp>
          <p:nvGrpSpPr>
            <p:cNvPr id="23" name="Group 16">
              <a:extLst>
                <a:ext uri="{FF2B5EF4-FFF2-40B4-BE49-F238E27FC236}">
                  <a16:creationId xmlns:a16="http://schemas.microsoft.com/office/drawing/2014/main" id="{0E1E1DDE-9C05-5B12-4839-CDF7EFBAC1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4817" y="25394823"/>
              <a:ext cx="13260705" cy="14011795"/>
              <a:chOff x="1334519" y="28402606"/>
              <a:chExt cx="13464298" cy="12695192"/>
            </a:xfrm>
          </p:grpSpPr>
          <p:sp>
            <p:nvSpPr>
              <p:cNvPr id="25" name="Rectangle 37">
                <a:extLst>
                  <a:ext uri="{FF2B5EF4-FFF2-40B4-BE49-F238E27FC236}">
                    <a16:creationId xmlns:a16="http://schemas.microsoft.com/office/drawing/2014/main" id="{6BA7E5A3-7861-E30A-C208-1E306E148D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519" y="28402606"/>
                <a:ext cx="13464298" cy="12695192"/>
              </a:xfrm>
              <a:prstGeom prst="rect">
                <a:avLst/>
              </a:prstGeom>
              <a:solidFill>
                <a:schemeClr val="bg1"/>
              </a:solidFill>
              <a:ln w="57150" algn="ctr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HK" sz="2539" noProof="0" dirty="0"/>
              </a:p>
            </p:txBody>
          </p:sp>
          <p:sp>
            <p:nvSpPr>
              <p:cNvPr id="26" name="Rectangle 66">
                <a:extLst>
                  <a:ext uri="{FF2B5EF4-FFF2-40B4-BE49-F238E27FC236}">
                    <a16:creationId xmlns:a16="http://schemas.microsoft.com/office/drawing/2014/main" id="{A2FE3129-AA4B-5436-E212-42F4A461D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0129" y="28642722"/>
                <a:ext cx="6268280" cy="988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r>
                  <a:rPr lang="en-HK" sz="5486" b="1" noProof="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Conclusion(s)</a:t>
                </a:r>
              </a:p>
            </p:txBody>
          </p:sp>
        </p:grpSp>
        <p:sp>
          <p:nvSpPr>
            <p:cNvPr id="24" name="Rectangle 1">
              <a:extLst>
                <a:ext uri="{FF2B5EF4-FFF2-40B4-BE49-F238E27FC236}">
                  <a16:creationId xmlns:a16="http://schemas.microsoft.com/office/drawing/2014/main" id="{8002E52A-E3E9-850F-565A-D5F149523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817" y="25394823"/>
              <a:ext cx="13260705" cy="1620631"/>
            </a:xfrm>
            <a:prstGeom prst="rect">
              <a:avLst/>
            </a:prstGeom>
            <a:noFill/>
            <a:ln w="57150" algn="ctr">
              <a:solidFill>
                <a:schemeClr val="accent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HK" sz="2539" noProof="0" dirty="0"/>
            </a:p>
          </p:txBody>
        </p:sp>
      </p:grpSp>
      <p:sp>
        <p:nvSpPr>
          <p:cNvPr id="27" name="Rectangle 9">
            <a:extLst>
              <a:ext uri="{FF2B5EF4-FFF2-40B4-BE49-F238E27FC236}">
                <a16:creationId xmlns:a16="http://schemas.microsoft.com/office/drawing/2014/main" id="{280CFAF5-4826-CB65-70DF-622B1B0CD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" y="0"/>
            <a:ext cx="24640862" cy="43891200"/>
          </a:xfrm>
          <a:prstGeom prst="rect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894" tIns="46445" rIns="92894" bIns="46445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HK" sz="2539" noProof="0" dirty="0">
              <a:solidFill>
                <a:srgbClr val="CC00FF"/>
              </a:solidFill>
            </a:endParaRPr>
          </a:p>
        </p:txBody>
      </p:sp>
      <p:sp>
        <p:nvSpPr>
          <p:cNvPr id="28" name="Rectangle 66">
            <a:extLst>
              <a:ext uri="{FF2B5EF4-FFF2-40B4-BE49-F238E27FC236}">
                <a16:creationId xmlns:a16="http://schemas.microsoft.com/office/drawing/2014/main" id="{6375B576-1467-A436-3BE3-141B9F8D0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09449" y="10818782"/>
            <a:ext cx="10469640" cy="93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94" tIns="46445" rIns="92894" bIns="4644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HK" sz="5486" b="1" noProof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29" name="Rectangle 1">
            <a:extLst>
              <a:ext uri="{FF2B5EF4-FFF2-40B4-BE49-F238E27FC236}">
                <a16:creationId xmlns:a16="http://schemas.microsoft.com/office/drawing/2014/main" id="{B617D194-F3BB-EBB3-1403-3C5309C72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6570" y="10554175"/>
            <a:ext cx="12841262" cy="1480622"/>
          </a:xfrm>
          <a:prstGeom prst="rect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894" tIns="46445" rIns="92894" bIns="46445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HK" sz="2539" noProof="0" dirty="0"/>
          </a:p>
        </p:txBody>
      </p:sp>
      <p:sp>
        <p:nvSpPr>
          <p:cNvPr id="30" name="文字方塊 2">
            <a:extLst>
              <a:ext uri="{FF2B5EF4-FFF2-40B4-BE49-F238E27FC236}">
                <a16:creationId xmlns:a16="http://schemas.microsoft.com/office/drawing/2014/main" id="{CBA921FC-4AA7-B5C1-DF99-1F16E4E70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28" y="430078"/>
            <a:ext cx="3622738" cy="22818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2894" tIns="46445" rIns="92894" bIns="4644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HK" sz="7109" b="1" noProof="0" dirty="0">
                <a:ea typeface="新細明體" panose="02020500000000000000" pitchFamily="18" charset="-120"/>
              </a:rPr>
              <a:t>Abstract</a:t>
            </a:r>
          </a:p>
          <a:p>
            <a:r>
              <a:rPr lang="en-HK" sz="7109" b="1" noProof="0" dirty="0">
                <a:ea typeface="新細明體" panose="02020500000000000000" pitchFamily="18" charset="-120"/>
              </a:rPr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515632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Joint Congress of APPS-HKSPRA 2026 - E-Poster Template</Template>
  <TotalTime>0</TotalTime>
  <Words>45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ICC321</dc:creator>
  <cp:lastModifiedBy>ICC321</cp:lastModifiedBy>
  <cp:revision>1</cp:revision>
  <dcterms:created xsi:type="dcterms:W3CDTF">2026-09-01T07:28:38Z</dcterms:created>
  <dcterms:modified xsi:type="dcterms:W3CDTF">2026-09-01T07:29:11Z</dcterms:modified>
</cp:coreProperties>
</file>